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F52BF-DEA8-4708-83BE-3AA6E93659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E3EA95-5A07-4EBC-8185-0E8218C6D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90694-E1C1-437D-87F9-B34A6EAB4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DFB8-318B-4ED6-81B3-343B047463B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0F076-3B6E-4D6E-90B0-634A7B606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626DD-9430-459E-BB5A-BDF81EF4F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45D9-365D-4FD5-99E4-F93917789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1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C1F9A-F70B-474E-8192-819523931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40C789-C307-4873-BC05-40C5BF3F2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524A6-E8CF-45D3-AA8C-D90F96585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DFB8-318B-4ED6-81B3-343B047463B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07791-9F41-4527-8C71-7A3E15BF5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62E8E-B6C7-48A9-AEC0-B700D905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45D9-365D-4FD5-99E4-F93917789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47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887899-7862-41B2-A19A-0FCA7CA369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A60219-2BF9-4254-8735-240C52ACF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415D6-1B7A-4BAE-80DB-C1F9C8DF6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DFB8-318B-4ED6-81B3-343B047463B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ECC14-3329-4BC0-BF4A-0CC72DEDF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E9EA2-26E3-4C0C-A0AD-52B2C7770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45D9-365D-4FD5-99E4-F93917789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26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6D5F1-EA18-4044-ABD2-CD6D1127B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475E4-AC89-4802-959B-A1AF957C3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31766-FC91-43DE-BFC9-01893573A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DFB8-318B-4ED6-81B3-343B047463B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FE937-1F7F-4A13-A9E8-9176201E3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EF999-986B-4441-AFFD-4082675E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45D9-365D-4FD5-99E4-F93917789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17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F6116-9ADE-4CB3-9730-0A2C9C0CB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F59EE0-64BA-453D-92B6-BD763B3EB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84042-4D98-4A39-82A9-9B02FF214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DFB8-318B-4ED6-81B3-343B047463B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B4C52-2FB4-4DF2-A874-446B543D0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0D51D-92F4-4CDB-A778-105A61E40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45D9-365D-4FD5-99E4-F93917789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03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F8982-8081-4B31-89B1-8881DEC02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2B381-EA98-41D5-A437-F8CDAA3957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AC343-A418-4D59-816A-9BDF7FAD1E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D4AA60-D110-47EE-A6E2-0B29126F6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DFB8-318B-4ED6-81B3-343B047463B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B266F7-8774-430C-9548-3151218DA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4A89CD-44CA-4826-9408-930DA510F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45D9-365D-4FD5-99E4-F93917789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0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0C3E6-9793-437A-A924-80E40264A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73BA9-EA45-4A32-B171-F5259770A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E7987-E7ED-4D89-8A53-3A87F46A1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8E2395-45DF-45E2-84B5-636920CD84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4AA2BF-CF7A-49EC-8C79-D8E24135DB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2CB50D-EDEA-4B1C-8F14-7461A2003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DFB8-318B-4ED6-81B3-343B047463B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834E6C-451C-4FC4-8A14-FC80FB6B4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3C1A3A-CA27-4BCE-B1BB-00DF8BA2E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45D9-365D-4FD5-99E4-F93917789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0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C74B5-AEB2-4BA1-A28F-AA8D4326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DC5C3B-D4F0-45A6-8B51-F73F2E0FD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DFB8-318B-4ED6-81B3-343B047463B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1169BE-7055-4E6B-818D-546B6A8AA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3E8B14-6E22-4BA7-AB39-B892A0311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45D9-365D-4FD5-99E4-F93917789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37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94B20A-6B7F-4765-A65A-8201543FC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DFB8-318B-4ED6-81B3-343B047463B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237774-DB01-478D-A974-CFCDF9B9E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67C40F-E2F8-4CA9-AEE3-598D2BA10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45D9-365D-4FD5-99E4-F93917789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2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0C396-2DCE-45CA-9832-340FF6B33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E4CEB-DC42-4013-A81C-0DFA1F28F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ABB2C2-6A92-4B4D-991B-452285EB1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E16E1-F51B-49E9-8602-62AE1AC52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DFB8-318B-4ED6-81B3-343B047463B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10B352-9371-4688-B73F-BA6F294D9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B7443-6C9D-41CF-9D1C-BBE4A8338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45D9-365D-4FD5-99E4-F93917789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2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13974-8A41-4340-AD8E-254742E48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1A3F52-B656-41D2-8462-6DE84F457C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AF9434-F457-4C4C-8800-2703BE8781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4DACE2-55D9-42B8-8848-1E20DF59A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DFB8-318B-4ED6-81B3-343B047463B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626885-5101-48B9-9A87-CF497C651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03111B-A73A-472C-94EE-D76E61D8A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45D9-365D-4FD5-99E4-F93917789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6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022A6E-877A-4CEB-BECD-8FCC3A107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6F5017-5123-4FAF-9542-3DD564C5D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1AECB-9B55-4754-8DEA-D4D54104CB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5DFB8-318B-4ED6-81B3-343B047463B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44445-B9DD-4953-9789-96C290C53C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82B47-4EB2-44D6-AE78-503652DB4D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745D9-365D-4FD5-99E4-F93917789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6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819D6-07EB-4806-A6EF-42ECCA9563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Creating Accessible Documents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A1D61A-73E0-4BCF-9461-6408EFC96C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2019 CITLA Spring Symposium</a:t>
            </a:r>
          </a:p>
          <a:p>
            <a:r>
              <a:rPr lang="en-US" dirty="0"/>
              <a:t>May 13, 2019</a:t>
            </a:r>
          </a:p>
          <a:p>
            <a:r>
              <a:rPr lang="en-US" dirty="0"/>
              <a:t>Knight Campus of CCRI</a:t>
            </a:r>
          </a:p>
        </p:txBody>
      </p:sp>
    </p:spTree>
    <p:extLst>
      <p:ext uri="{BB962C8B-B14F-4D97-AF65-F5344CB8AC3E}">
        <p14:creationId xmlns:p14="http://schemas.microsoft.com/office/powerpoint/2010/main" val="1083458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BA9F5-A335-4688-8DFC-E05C97A15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960"/>
            <a:ext cx="10515600" cy="143704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Re-arrange these bullet points.</a:t>
            </a:r>
            <a:br>
              <a:rPr lang="en-US" sz="4000" b="1" dirty="0">
                <a:solidFill>
                  <a:srgbClr val="0070C0"/>
                </a:solidFill>
              </a:rPr>
            </a:br>
            <a:r>
              <a:rPr lang="en-US" sz="4000" b="1" dirty="0">
                <a:solidFill>
                  <a:srgbClr val="0070C0"/>
                </a:solidFill>
              </a:rPr>
              <a:t>Then update the selection pane for screen readers.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06ECC-2222-4073-B942-02EFABFAF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19245"/>
            <a:ext cx="10515600" cy="108295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 person with accessibility concerns has the same experience as a person without those impairments.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421F74-020A-482E-AFD5-2CB14BF7BC1A}"/>
              </a:ext>
            </a:extLst>
          </p:cNvPr>
          <p:cNvSpPr txBox="1"/>
          <p:nvPr/>
        </p:nvSpPr>
        <p:spPr>
          <a:xfrm>
            <a:off x="838200" y="2132513"/>
            <a:ext cx="9019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is needed to make materials accessible.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4D7815E-8FF3-428D-BFA5-7FA1977CB5D8}"/>
              </a:ext>
            </a:extLst>
          </p:cNvPr>
          <p:cNvSpPr txBox="1">
            <a:spLocks/>
          </p:cNvSpPr>
          <p:nvPr/>
        </p:nvSpPr>
        <p:spPr>
          <a:xfrm>
            <a:off x="838200" y="4230211"/>
            <a:ext cx="10515600" cy="8553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dirty="0"/>
              <a:t>No extra effort is needed for accessible materials</a:t>
            </a:r>
          </a:p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675DA37-963C-4957-AD64-72664D389C09}"/>
              </a:ext>
            </a:extLst>
          </p:cNvPr>
          <p:cNvSpPr txBox="1">
            <a:spLocks/>
          </p:cNvSpPr>
          <p:nvPr/>
        </p:nvSpPr>
        <p:spPr>
          <a:xfrm>
            <a:off x="838200" y="5237370"/>
            <a:ext cx="10515600" cy="855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dirty="0"/>
              <a:t>Information is presented in more than one form</a:t>
            </a:r>
          </a:p>
        </p:txBody>
      </p:sp>
    </p:spTree>
    <p:extLst>
      <p:ext uri="{BB962C8B-B14F-4D97-AF65-F5344CB8AC3E}">
        <p14:creationId xmlns:p14="http://schemas.microsoft.com/office/powerpoint/2010/main" val="742940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60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Creating Accessible Documents</vt:lpstr>
      <vt:lpstr>Re-arrange these bullet points. Then update the selection pane for screen readers.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Accessible Documents</dc:title>
  <dc:creator>Lydia Rogers</dc:creator>
  <cp:lastModifiedBy>Lydia Rogers</cp:lastModifiedBy>
  <cp:revision>3</cp:revision>
  <dcterms:created xsi:type="dcterms:W3CDTF">2019-05-13T00:54:12Z</dcterms:created>
  <dcterms:modified xsi:type="dcterms:W3CDTF">2019-05-13T04:48:24Z</dcterms:modified>
</cp:coreProperties>
</file>